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3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6" d="100"/>
          <a:sy n="76" d="100"/>
        </p:scale>
        <p:origin x="498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977CD4-61C4-4841-921A-DB2D86ED01ED}" type="datetimeFigureOut">
              <a:rPr lang="en-US" smtClean="0"/>
              <a:t>5/7/2015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4943C9-ECBA-4083-919B-8C353C4405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5930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2B5578F-86A0-403F-ABB3-0285B5EA2E62}" type="slidenum">
              <a:rPr lang="en-US"/>
              <a:pPr/>
              <a:t>2</a:t>
            </a:fld>
            <a:endParaRPr lang="en-US"/>
          </a:p>
        </p:txBody>
      </p:sp>
      <p:sp>
        <p:nvSpPr>
          <p:cNvPr id="50177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0178" name="Rectangle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5555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ACA06AA-808C-4BBE-89A2-334C947D970E}" type="slidenum">
              <a:rPr lang="en-US"/>
              <a:pPr/>
              <a:t>11</a:t>
            </a:fld>
            <a:endParaRPr lang="en-US"/>
          </a:p>
        </p:txBody>
      </p:sp>
      <p:sp>
        <p:nvSpPr>
          <p:cNvPr id="59393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9394" name="Rectangle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1109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4C953B0-A3B9-4BF4-8C9E-02253D4585DD}" type="slidenum">
              <a:rPr lang="en-US"/>
              <a:pPr/>
              <a:t>12</a:t>
            </a:fld>
            <a:endParaRPr lang="en-US"/>
          </a:p>
        </p:txBody>
      </p:sp>
      <p:sp>
        <p:nvSpPr>
          <p:cNvPr id="60417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0418" name="Rectangle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024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A32A5A8-7023-4CEF-ACF1-591E725F707C}" type="slidenum">
              <a:rPr lang="en-US"/>
              <a:pPr/>
              <a:t>13</a:t>
            </a:fld>
            <a:endParaRPr lang="en-US"/>
          </a:p>
        </p:txBody>
      </p:sp>
      <p:sp>
        <p:nvSpPr>
          <p:cNvPr id="61441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1442" name="Rectangle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8040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E47B4A6D-A240-41D3-A429-CC48A76189EF}" type="slidenum">
              <a:rPr lang="en-US"/>
              <a:pPr/>
              <a:t>14</a:t>
            </a:fld>
            <a:endParaRPr lang="en-US"/>
          </a:p>
        </p:txBody>
      </p:sp>
      <p:sp>
        <p:nvSpPr>
          <p:cNvPr id="62465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2466" name="Rectangle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2870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CD40406-A87F-431D-BC2B-F753B31F92C1}" type="slidenum">
              <a:rPr lang="en-US"/>
              <a:pPr/>
              <a:t>15</a:t>
            </a:fld>
            <a:endParaRPr lang="en-US"/>
          </a:p>
        </p:txBody>
      </p:sp>
      <p:sp>
        <p:nvSpPr>
          <p:cNvPr id="63489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3490" name="Rectangle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4627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D9A0695F-47F8-4E0C-9081-D1E612479247}" type="slidenum">
              <a:rPr lang="en-US"/>
              <a:pPr/>
              <a:t>16</a:t>
            </a:fld>
            <a:endParaRPr lang="en-US"/>
          </a:p>
        </p:txBody>
      </p:sp>
      <p:sp>
        <p:nvSpPr>
          <p:cNvPr id="64513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4514" name="Rectangle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7636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ABDC645-2F0F-4C73-A183-923C64C1357F}" type="slidenum">
              <a:rPr lang="en-US"/>
              <a:pPr/>
              <a:t>17</a:t>
            </a:fld>
            <a:endParaRPr lang="en-US"/>
          </a:p>
        </p:txBody>
      </p:sp>
      <p:sp>
        <p:nvSpPr>
          <p:cNvPr id="65537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5538" name="Rectangle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1597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3271324-3558-4565-B00D-B7BD8000F2FE}" type="slidenum">
              <a:rPr lang="en-US"/>
              <a:pPr/>
              <a:t>18</a:t>
            </a:fld>
            <a:endParaRPr lang="en-US"/>
          </a:p>
        </p:txBody>
      </p:sp>
      <p:sp>
        <p:nvSpPr>
          <p:cNvPr id="66561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6562" name="Rectangle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7269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F412D50-D278-48F5-8893-0C6D92C3F45A}" type="slidenum">
              <a:rPr lang="en-US"/>
              <a:pPr/>
              <a:t>19</a:t>
            </a:fld>
            <a:endParaRPr lang="en-US"/>
          </a:p>
        </p:txBody>
      </p:sp>
      <p:sp>
        <p:nvSpPr>
          <p:cNvPr id="67585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7586" name="Rectangle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8056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C7B0E21-37F4-4877-B86F-261CEC0B4557}" type="slidenum">
              <a:rPr lang="en-US"/>
              <a:pPr/>
              <a:t>20</a:t>
            </a:fld>
            <a:endParaRPr lang="en-US"/>
          </a:p>
        </p:txBody>
      </p:sp>
      <p:sp>
        <p:nvSpPr>
          <p:cNvPr id="68609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8610" name="Rectangle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0728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6541399-6570-42EE-ACFF-3C09E59B8DDB}" type="slidenum">
              <a:rPr lang="en-US"/>
              <a:pPr/>
              <a:t>3</a:t>
            </a:fld>
            <a:endParaRPr lang="en-US"/>
          </a:p>
        </p:txBody>
      </p:sp>
      <p:sp>
        <p:nvSpPr>
          <p:cNvPr id="51201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1202" name="Rectangle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9960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E6D026FC-9D6E-44C9-B083-5CCEB8589E4F}" type="slidenum">
              <a:rPr lang="en-US"/>
              <a:pPr/>
              <a:t>21</a:t>
            </a:fld>
            <a:endParaRPr lang="en-US"/>
          </a:p>
        </p:txBody>
      </p:sp>
      <p:sp>
        <p:nvSpPr>
          <p:cNvPr id="69633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9634" name="Rectangle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64104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E0442AB3-5E81-4924-93CA-3CAF9010191B}" type="slidenum">
              <a:rPr lang="en-US"/>
              <a:pPr/>
              <a:t>22</a:t>
            </a:fld>
            <a:endParaRPr lang="en-US"/>
          </a:p>
        </p:txBody>
      </p:sp>
      <p:sp>
        <p:nvSpPr>
          <p:cNvPr id="70657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70658" name="Rectangle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64931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2666ADE-0001-4F6B-8F4B-396E6CDDDD62}" type="slidenum">
              <a:rPr lang="en-US"/>
              <a:pPr/>
              <a:t>23</a:t>
            </a:fld>
            <a:endParaRPr lang="en-US"/>
          </a:p>
        </p:txBody>
      </p:sp>
      <p:sp>
        <p:nvSpPr>
          <p:cNvPr id="71681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71682" name="Rectangle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64080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DC3084D-2259-46B7-974F-BEC4B40D90A4}" type="slidenum">
              <a:rPr lang="en-US"/>
              <a:pPr/>
              <a:t>24</a:t>
            </a:fld>
            <a:endParaRPr lang="en-US"/>
          </a:p>
        </p:txBody>
      </p:sp>
      <p:sp>
        <p:nvSpPr>
          <p:cNvPr id="72705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72706" name="Rectangle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01235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6D512F44-8282-40D7-8C5F-00FF24F6F737}" type="slidenum">
              <a:rPr lang="en-US"/>
              <a:pPr/>
              <a:t>25</a:t>
            </a:fld>
            <a:endParaRPr lang="en-US"/>
          </a:p>
        </p:txBody>
      </p:sp>
      <p:sp>
        <p:nvSpPr>
          <p:cNvPr id="73729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73730" name="Rectangle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48221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3161C2F0-958D-43CC-A629-39C3080263AF}" type="slidenum">
              <a:rPr lang="en-US"/>
              <a:pPr/>
              <a:t>26</a:t>
            </a:fld>
            <a:endParaRPr lang="en-US"/>
          </a:p>
        </p:txBody>
      </p:sp>
      <p:sp>
        <p:nvSpPr>
          <p:cNvPr id="74753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74754" name="Rectangle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56938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DF20B9F-A2D7-440C-BCB8-8434EEA37296}" type="slidenum">
              <a:rPr lang="en-US"/>
              <a:pPr/>
              <a:t>27</a:t>
            </a:fld>
            <a:endParaRPr lang="en-US"/>
          </a:p>
        </p:txBody>
      </p:sp>
      <p:sp>
        <p:nvSpPr>
          <p:cNvPr id="75777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75778" name="Rectangle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12654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127A24E-7E67-4A53-98C5-75C529E3923B}" type="slidenum">
              <a:rPr lang="en-US"/>
              <a:pPr/>
              <a:t>28</a:t>
            </a:fld>
            <a:endParaRPr lang="en-US"/>
          </a:p>
        </p:txBody>
      </p:sp>
      <p:sp>
        <p:nvSpPr>
          <p:cNvPr id="76801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76802" name="Rectangle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64706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E5A0E72D-478C-4595-8F32-BF00E676A399}" type="slidenum">
              <a:rPr lang="en-US"/>
              <a:pPr/>
              <a:t>29</a:t>
            </a:fld>
            <a:endParaRPr lang="en-US"/>
          </a:p>
        </p:txBody>
      </p:sp>
      <p:sp>
        <p:nvSpPr>
          <p:cNvPr id="77825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77826" name="Rectangle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96838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CD46628-4109-49BD-B6BF-6C593C9A5F53}" type="slidenum">
              <a:rPr lang="en-US"/>
              <a:pPr/>
              <a:t>30</a:t>
            </a:fld>
            <a:endParaRPr lang="en-US"/>
          </a:p>
        </p:txBody>
      </p:sp>
      <p:sp>
        <p:nvSpPr>
          <p:cNvPr id="78849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78850" name="Rectangle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9753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63ADD29-288C-43B2-9D41-8A5F82FD1A51}" type="slidenum">
              <a:rPr lang="en-US"/>
              <a:pPr/>
              <a:t>4</a:t>
            </a:fld>
            <a:endParaRPr lang="en-US"/>
          </a:p>
        </p:txBody>
      </p:sp>
      <p:sp>
        <p:nvSpPr>
          <p:cNvPr id="52225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2226" name="Rectangle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36677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AFA36029-461A-46A3-A8AE-DAE5A7DC195A}" type="slidenum">
              <a:rPr lang="en-US"/>
              <a:pPr/>
              <a:t>31</a:t>
            </a:fld>
            <a:endParaRPr lang="en-US"/>
          </a:p>
        </p:txBody>
      </p:sp>
      <p:sp>
        <p:nvSpPr>
          <p:cNvPr id="79873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79874" name="Rectangle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84397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EB78893-21EF-4CDF-A49D-A4ACDA14282E}" type="slidenum">
              <a:rPr lang="en-US"/>
              <a:pPr/>
              <a:t>32</a:t>
            </a:fld>
            <a:endParaRPr lang="en-US"/>
          </a:p>
        </p:txBody>
      </p:sp>
      <p:sp>
        <p:nvSpPr>
          <p:cNvPr id="80897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0898" name="Rectangle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6157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EAD65844-602A-470F-B21B-6AB55400FCFA}" type="slidenum">
              <a:rPr lang="en-US"/>
              <a:pPr/>
              <a:t>33</a:t>
            </a:fld>
            <a:endParaRPr lang="en-US"/>
          </a:p>
        </p:txBody>
      </p:sp>
      <p:sp>
        <p:nvSpPr>
          <p:cNvPr id="81921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1922" name="Rectangle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55154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D63A46D-5E2D-4421-B9E2-96442C0FF6DE}" type="slidenum">
              <a:rPr lang="en-US"/>
              <a:pPr/>
              <a:t>34</a:t>
            </a:fld>
            <a:endParaRPr lang="en-US"/>
          </a:p>
        </p:txBody>
      </p:sp>
      <p:sp>
        <p:nvSpPr>
          <p:cNvPr id="82945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2946" name="Rectangle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47739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9854C6E-9EBB-4721-B793-4314F81437CD}" type="slidenum">
              <a:rPr lang="en-US"/>
              <a:pPr/>
              <a:t>35</a:t>
            </a:fld>
            <a:endParaRPr lang="en-US"/>
          </a:p>
        </p:txBody>
      </p:sp>
      <p:sp>
        <p:nvSpPr>
          <p:cNvPr id="83969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3970" name="Rectangle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11301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2ADBFE7-A2D4-4C9E-9325-1B4F5933AFF0}" type="slidenum">
              <a:rPr lang="en-US"/>
              <a:pPr/>
              <a:t>36</a:t>
            </a:fld>
            <a:endParaRPr lang="en-US"/>
          </a:p>
        </p:txBody>
      </p:sp>
      <p:sp>
        <p:nvSpPr>
          <p:cNvPr id="84993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4994" name="Rectangle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304730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DE71D0E6-4809-4CD5-87BD-3E4770DF1C5C}" type="slidenum">
              <a:rPr lang="en-US"/>
              <a:pPr/>
              <a:t>37</a:t>
            </a:fld>
            <a:endParaRPr lang="en-US"/>
          </a:p>
        </p:txBody>
      </p:sp>
      <p:sp>
        <p:nvSpPr>
          <p:cNvPr id="86017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6018" name="Rectangle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35295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0D816CF-3203-4736-BD3E-A4B54A92811D}" type="slidenum">
              <a:rPr lang="en-US"/>
              <a:pPr/>
              <a:t>38</a:t>
            </a:fld>
            <a:endParaRPr lang="en-US"/>
          </a:p>
        </p:txBody>
      </p:sp>
      <p:sp>
        <p:nvSpPr>
          <p:cNvPr id="87041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7042" name="Rectangle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91503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EAD26224-071B-4F47-BF3F-AE1E5EDA318E}" type="slidenum">
              <a:rPr lang="en-US"/>
              <a:pPr/>
              <a:t>39</a:t>
            </a:fld>
            <a:endParaRPr lang="en-US"/>
          </a:p>
        </p:txBody>
      </p:sp>
      <p:sp>
        <p:nvSpPr>
          <p:cNvPr id="88065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8066" name="Rectangle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92070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4DE33BB-1EDC-49CE-91FC-825F51D97420}" type="slidenum">
              <a:rPr lang="en-US"/>
              <a:pPr/>
              <a:t>40</a:t>
            </a:fld>
            <a:endParaRPr lang="en-US"/>
          </a:p>
        </p:txBody>
      </p:sp>
      <p:sp>
        <p:nvSpPr>
          <p:cNvPr id="89089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9090" name="Rectangle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703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CB71823-A63C-4EA8-B799-F2585CBB6676}" type="slidenum">
              <a:rPr lang="en-US"/>
              <a:pPr/>
              <a:t>5</a:t>
            </a:fld>
            <a:endParaRPr lang="en-US"/>
          </a:p>
        </p:txBody>
      </p:sp>
      <p:sp>
        <p:nvSpPr>
          <p:cNvPr id="53249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3250" name="Rectangle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93390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E03E6E6A-6FAA-4B71-A416-433E51E1E7FB}" type="slidenum">
              <a:rPr lang="en-US"/>
              <a:pPr/>
              <a:t>41</a:t>
            </a:fld>
            <a:endParaRPr lang="en-US"/>
          </a:p>
        </p:txBody>
      </p:sp>
      <p:sp>
        <p:nvSpPr>
          <p:cNvPr id="90113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0114" name="Rectangle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259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329476F-F381-4F7C-89EA-E39E9730C88F}" type="slidenum">
              <a:rPr lang="en-US"/>
              <a:pPr/>
              <a:t>6</a:t>
            </a:fld>
            <a:endParaRPr lang="en-US"/>
          </a:p>
        </p:txBody>
      </p:sp>
      <p:sp>
        <p:nvSpPr>
          <p:cNvPr id="54273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4274" name="Rectangle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4175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F3AF419-EE2C-4FAA-8B51-040D4261B04F}" type="slidenum">
              <a:rPr lang="en-US"/>
              <a:pPr/>
              <a:t>7</a:t>
            </a:fld>
            <a:endParaRPr lang="en-US"/>
          </a:p>
        </p:txBody>
      </p:sp>
      <p:sp>
        <p:nvSpPr>
          <p:cNvPr id="55297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5298" name="Rectangle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1262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4391B096-27EA-4D42-8CB1-CB36842AA803}" type="slidenum">
              <a:rPr lang="en-US"/>
              <a:pPr/>
              <a:t>8</a:t>
            </a:fld>
            <a:endParaRPr lang="en-US"/>
          </a:p>
        </p:txBody>
      </p:sp>
      <p:sp>
        <p:nvSpPr>
          <p:cNvPr id="56321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6322" name="Rectangle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5924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D6A1756E-0080-473E-9E05-969869AE3FB2}" type="slidenum">
              <a:rPr lang="en-US"/>
              <a:pPr/>
              <a:t>9</a:t>
            </a:fld>
            <a:endParaRPr lang="en-US"/>
          </a:p>
        </p:txBody>
      </p:sp>
      <p:sp>
        <p:nvSpPr>
          <p:cNvPr id="57345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7346" name="Rectangle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565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86EC4B8D-503B-4067-B448-AB20B91041BD}" type="slidenum">
              <a:rPr lang="en-US"/>
              <a:pPr/>
              <a:t>10</a:t>
            </a:fld>
            <a:endParaRPr lang="en-US"/>
          </a:p>
        </p:txBody>
      </p:sp>
      <p:sp>
        <p:nvSpPr>
          <p:cNvPr id="58369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8370" name="Rectangle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73703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40BEE-3968-44FD-91A2-6316953E450B}" type="datetimeFigureOut">
              <a:rPr lang="en-US" smtClean="0"/>
              <a:t>5/7/2015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94659-472A-4B5E-AC27-FBA3562FF5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7730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40BEE-3968-44FD-91A2-6316953E450B}" type="datetimeFigureOut">
              <a:rPr lang="en-US" smtClean="0"/>
              <a:t>5/7/2015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94659-472A-4B5E-AC27-FBA3562FF5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5110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40BEE-3968-44FD-91A2-6316953E450B}" type="datetimeFigureOut">
              <a:rPr lang="en-US" smtClean="0"/>
              <a:t>5/7/2015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94659-472A-4B5E-AC27-FBA3562FF5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3476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40BEE-3968-44FD-91A2-6316953E450B}" type="datetimeFigureOut">
              <a:rPr lang="en-US" smtClean="0"/>
              <a:t>5/7/2015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94659-472A-4B5E-AC27-FBA3562FF5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7373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40BEE-3968-44FD-91A2-6316953E450B}" type="datetimeFigureOut">
              <a:rPr lang="en-US" smtClean="0"/>
              <a:t>5/7/2015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94659-472A-4B5E-AC27-FBA3562FF5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5582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40BEE-3968-44FD-91A2-6316953E450B}" type="datetimeFigureOut">
              <a:rPr lang="en-US" smtClean="0"/>
              <a:t>5/7/2015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94659-472A-4B5E-AC27-FBA3562FF5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7595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40BEE-3968-44FD-91A2-6316953E450B}" type="datetimeFigureOut">
              <a:rPr lang="en-US" smtClean="0"/>
              <a:t>5/7/2015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94659-472A-4B5E-AC27-FBA3562FF5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449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40BEE-3968-44FD-91A2-6316953E450B}" type="datetimeFigureOut">
              <a:rPr lang="en-US" smtClean="0"/>
              <a:t>5/7/2015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94659-472A-4B5E-AC27-FBA3562FF5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5823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40BEE-3968-44FD-91A2-6316953E450B}" type="datetimeFigureOut">
              <a:rPr lang="en-US" smtClean="0"/>
              <a:t>5/7/2015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94659-472A-4B5E-AC27-FBA3562FF5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9921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40BEE-3968-44FD-91A2-6316953E450B}" type="datetimeFigureOut">
              <a:rPr lang="en-US" smtClean="0"/>
              <a:t>5/7/2015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94659-472A-4B5E-AC27-FBA3562FF5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75403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40BEE-3968-44FD-91A2-6316953E450B}" type="datetimeFigureOut">
              <a:rPr lang="en-US" smtClean="0"/>
              <a:t>5/7/2015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94659-472A-4B5E-AC27-FBA3562FF5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7614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040BEE-3968-44FD-91A2-6316953E450B}" type="datetimeFigureOut">
              <a:rPr lang="en-US" smtClean="0"/>
              <a:t>5/7/2015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C94659-472A-4B5E-AC27-FBA3562FF5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7538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-26988"/>
            <a:ext cx="9144000" cy="6884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250488" y="6457890"/>
            <a:ext cx="44175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00B0F0"/>
                </a:solidFill>
              </a:rPr>
              <a:t>Instructor: NGUYEN ANH </a:t>
            </a:r>
            <a:r>
              <a:rPr lang="en-US" sz="2000" b="1" dirty="0" smtClean="0">
                <a:solidFill>
                  <a:srgbClr val="00B0F0"/>
                </a:solidFill>
              </a:rPr>
              <a:t>MINH (M. Sc</a:t>
            </a:r>
            <a:r>
              <a:rPr lang="en-US" sz="2000" b="1" dirty="0">
                <a:solidFill>
                  <a:srgbClr val="00B0F0"/>
                </a:solidFill>
              </a:rPr>
              <a:t>.)</a:t>
            </a:r>
          </a:p>
        </p:txBody>
      </p:sp>
    </p:spTree>
    <p:extLst>
      <p:ext uri="{BB962C8B-B14F-4D97-AF65-F5344CB8AC3E}">
        <p14:creationId xmlns:p14="http://schemas.microsoft.com/office/powerpoint/2010/main" val="1758090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89" name="Picture 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866775"/>
            <a:ext cx="9144000" cy="514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73840373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3" name="Picture 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866775"/>
            <a:ext cx="9144000" cy="514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66355210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7" name="Picture 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866775"/>
            <a:ext cx="9144000" cy="514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72235797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1" name="Picture 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866775"/>
            <a:ext cx="9144000" cy="514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03468221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5" name="Picture 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866775"/>
            <a:ext cx="9144000" cy="514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41003725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09" name="Picture 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866775"/>
            <a:ext cx="9144000" cy="514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52107014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3" name="Picture 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866775"/>
            <a:ext cx="9144000" cy="514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07074726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7" name="Picture 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866775"/>
            <a:ext cx="9144000" cy="514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46116664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1" name="Picture 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866775"/>
            <a:ext cx="9144000" cy="514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48017497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5" name="Picture 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866775"/>
            <a:ext cx="9144000" cy="514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78426633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7" name="Picture 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866775"/>
            <a:ext cx="9144000" cy="514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09051577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29" name="Picture 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866775"/>
            <a:ext cx="9144000" cy="514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1276373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3" name="Picture 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866775"/>
            <a:ext cx="9144000" cy="514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48377886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7" name="Picture 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866775"/>
            <a:ext cx="9144000" cy="514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7300508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1" name="Picture 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866775"/>
            <a:ext cx="9144000" cy="514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91857935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5" name="Picture 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866775"/>
            <a:ext cx="9144000" cy="514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77902995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49" name="Picture 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866775"/>
            <a:ext cx="9144000" cy="514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67364872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3" name="Picture 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866775"/>
            <a:ext cx="9144000" cy="514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93955408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7" name="Picture 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866775"/>
            <a:ext cx="9144000" cy="514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11236801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1" name="Picture 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866775"/>
            <a:ext cx="9144000" cy="514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22548077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5" name="Picture 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866775"/>
            <a:ext cx="9144000" cy="514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60302283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1" name="Picture 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866775"/>
            <a:ext cx="9144000" cy="514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80033572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69" name="Picture 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866775"/>
            <a:ext cx="9144000" cy="514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84949965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3" name="Picture 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866775"/>
            <a:ext cx="9144000" cy="514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61874201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7" name="Picture 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866775"/>
            <a:ext cx="9144000" cy="514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44950532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1" name="Picture 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866775"/>
            <a:ext cx="9144000" cy="514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00354292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5" name="Picture 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866775"/>
            <a:ext cx="9144000" cy="514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43412437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89" name="Picture 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866775"/>
            <a:ext cx="9144000" cy="514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72289214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3" name="Picture 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866775"/>
            <a:ext cx="9144000" cy="514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44095366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7" name="Picture 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866775"/>
            <a:ext cx="9144000" cy="514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21933748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1" name="Picture 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866775"/>
            <a:ext cx="9144000" cy="514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25942982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5" name="Picture 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866775"/>
            <a:ext cx="9144000" cy="514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20601257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5" name="Picture 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866775"/>
            <a:ext cx="9144000" cy="514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74728134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09" name="Picture 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866775"/>
            <a:ext cx="9144000" cy="514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77620045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3" name="Picture 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866775"/>
            <a:ext cx="9144000" cy="514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19029318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866775"/>
            <a:ext cx="9144000" cy="514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59018534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3" name="Picture 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866775"/>
            <a:ext cx="9144000" cy="514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46068136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7" name="Picture 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866775"/>
            <a:ext cx="9144000" cy="514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14244544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Picture 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866775"/>
            <a:ext cx="9144000" cy="514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19465808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5" name="Picture 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866775"/>
            <a:ext cx="9144000" cy="514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62994837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50</Words>
  <Application>Microsoft Office PowerPoint</Application>
  <PresentationFormat>Widescreen</PresentationFormat>
  <Paragraphs>41</Paragraphs>
  <Slides>41</Slides>
  <Notes>40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admin-mente</dc:creator>
  <cp:lastModifiedBy>admin-mente</cp:lastModifiedBy>
  <cp:revision>8</cp:revision>
  <dcterms:created xsi:type="dcterms:W3CDTF">2015-05-07T06:56:32Z</dcterms:created>
  <dcterms:modified xsi:type="dcterms:W3CDTF">2015-05-07T07:06:21Z</dcterms:modified>
</cp:coreProperties>
</file>